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3"/>
  </p:notesMasterIdLst>
  <p:sldIdLst>
    <p:sldId id="256" r:id="rId2"/>
  </p:sldIdLst>
  <p:sldSz cx="21388388" cy="3027521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2E51"/>
    <a:srgbClr val="043657"/>
    <a:srgbClr val="034661"/>
    <a:srgbClr val="062A4E"/>
    <a:srgbClr val="044562"/>
    <a:srgbClr val="033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81419C-DC1B-4238-962F-78F020260754}" v="798" dt="2025-01-14T16:05:18.038"/>
    <p1510:client id="{18DFD25C-D82B-424D-BF29-FF36DE6FDAFB}" v="177" dt="2025-01-14T15:53:11.876"/>
    <p1510:client id="{583EC3A4-792C-4FFB-8362-F0507D263D76}" v="990" dt="2025-01-15T12:54:06.097"/>
    <p1510:client id="{9A69F92A-56D2-C77F-9F5B-97DA4DEE3D04}" v="74" dt="2025-01-14T14:13:23.353"/>
    <p1510:client id="{C596DA3A-6DF2-4112-A6F4-355B8A9C4CDF}" v="469" dt="2025-01-14T15:54:11.9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9" d="100"/>
          <a:sy n="19" d="100"/>
        </p:scale>
        <p:origin x="179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6F0FEF-4CDC-427E-A71C-3FCDC66A9422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54438" y="857250"/>
            <a:ext cx="16351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5E4A47-3383-4558-8987-2E3865BE6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47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4129" y="4954765"/>
            <a:ext cx="18180130" cy="10540259"/>
          </a:xfrm>
        </p:spPr>
        <p:txBody>
          <a:bodyPr anchor="b"/>
          <a:lstStyle>
            <a:lvl1pPr algn="ctr">
              <a:defRPr sz="1403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3549" y="15901497"/>
            <a:ext cx="16041291" cy="7309499"/>
          </a:xfrm>
        </p:spPr>
        <p:txBody>
          <a:bodyPr/>
          <a:lstStyle>
            <a:lvl1pPr marL="0" indent="0" algn="ctr">
              <a:buNone/>
              <a:defRPr sz="5614"/>
            </a:lvl1pPr>
            <a:lvl2pPr marL="1069437" indent="0" algn="ctr">
              <a:buNone/>
              <a:defRPr sz="4678"/>
            </a:lvl2pPr>
            <a:lvl3pPr marL="2138873" indent="0" algn="ctr">
              <a:buNone/>
              <a:defRPr sz="4210"/>
            </a:lvl3pPr>
            <a:lvl4pPr marL="3208310" indent="0" algn="ctr">
              <a:buNone/>
              <a:defRPr sz="3743"/>
            </a:lvl4pPr>
            <a:lvl5pPr marL="4277746" indent="0" algn="ctr">
              <a:buNone/>
              <a:defRPr sz="3743"/>
            </a:lvl5pPr>
            <a:lvl6pPr marL="5347183" indent="0" algn="ctr">
              <a:buNone/>
              <a:defRPr sz="3743"/>
            </a:lvl6pPr>
            <a:lvl7pPr marL="6416619" indent="0" algn="ctr">
              <a:buNone/>
              <a:defRPr sz="3743"/>
            </a:lvl7pPr>
            <a:lvl8pPr marL="7486056" indent="0" algn="ctr">
              <a:buNone/>
              <a:defRPr sz="3743"/>
            </a:lvl8pPr>
            <a:lvl9pPr marL="8555492" indent="0" algn="ctr">
              <a:buNone/>
              <a:defRPr sz="374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CF98C-5E0C-3B4C-966C-EF9F63FD24C1}" type="datetimeFigureOut">
              <a:rPr lang="th-TH" smtClean="0"/>
              <a:t>15/01/68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6118-C598-3944-BE3C-F460E9CEFC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48350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CF98C-5E0C-3B4C-966C-EF9F63FD24C1}" type="datetimeFigureOut">
              <a:rPr lang="th-TH" smtClean="0"/>
              <a:t>15/01/68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6118-C598-3944-BE3C-F460E9CEFC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93245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6066" y="1611875"/>
            <a:ext cx="4611871" cy="25656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453" y="1611875"/>
            <a:ext cx="13568259" cy="256568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CF98C-5E0C-3B4C-966C-EF9F63FD24C1}" type="datetimeFigureOut">
              <a:rPr lang="th-TH" smtClean="0"/>
              <a:t>15/01/68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6118-C598-3944-BE3C-F460E9CEFC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59519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CF98C-5E0C-3B4C-966C-EF9F63FD24C1}" type="datetimeFigureOut">
              <a:rPr lang="th-TH" smtClean="0"/>
              <a:t>15/01/68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6118-C598-3944-BE3C-F460E9CEFC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25584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9313" y="7547788"/>
            <a:ext cx="18447485" cy="12593645"/>
          </a:xfrm>
        </p:spPr>
        <p:txBody>
          <a:bodyPr anchor="b"/>
          <a:lstStyle>
            <a:lvl1pPr>
              <a:defRPr sz="1403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9313" y="20260574"/>
            <a:ext cx="18447485" cy="6622701"/>
          </a:xfrm>
        </p:spPr>
        <p:txBody>
          <a:bodyPr/>
          <a:lstStyle>
            <a:lvl1pPr marL="0" indent="0">
              <a:buNone/>
              <a:defRPr sz="5614">
                <a:solidFill>
                  <a:schemeClr val="tx1">
                    <a:tint val="82000"/>
                  </a:schemeClr>
                </a:solidFill>
              </a:defRPr>
            </a:lvl1pPr>
            <a:lvl2pPr marL="1069437" indent="0">
              <a:buNone/>
              <a:defRPr sz="4678">
                <a:solidFill>
                  <a:schemeClr val="tx1">
                    <a:tint val="82000"/>
                  </a:schemeClr>
                </a:solidFill>
              </a:defRPr>
            </a:lvl2pPr>
            <a:lvl3pPr marL="2138873" indent="0">
              <a:buNone/>
              <a:defRPr sz="4210">
                <a:solidFill>
                  <a:schemeClr val="tx1">
                    <a:tint val="82000"/>
                  </a:schemeClr>
                </a:solidFill>
              </a:defRPr>
            </a:lvl3pPr>
            <a:lvl4pPr marL="3208310" indent="0">
              <a:buNone/>
              <a:defRPr sz="3743">
                <a:solidFill>
                  <a:schemeClr val="tx1">
                    <a:tint val="82000"/>
                  </a:schemeClr>
                </a:solidFill>
              </a:defRPr>
            </a:lvl4pPr>
            <a:lvl5pPr marL="4277746" indent="0">
              <a:buNone/>
              <a:defRPr sz="3743">
                <a:solidFill>
                  <a:schemeClr val="tx1">
                    <a:tint val="82000"/>
                  </a:schemeClr>
                </a:solidFill>
              </a:defRPr>
            </a:lvl5pPr>
            <a:lvl6pPr marL="5347183" indent="0">
              <a:buNone/>
              <a:defRPr sz="3743">
                <a:solidFill>
                  <a:schemeClr val="tx1">
                    <a:tint val="82000"/>
                  </a:schemeClr>
                </a:solidFill>
              </a:defRPr>
            </a:lvl6pPr>
            <a:lvl7pPr marL="6416619" indent="0">
              <a:buNone/>
              <a:defRPr sz="3743">
                <a:solidFill>
                  <a:schemeClr val="tx1">
                    <a:tint val="82000"/>
                  </a:schemeClr>
                </a:solidFill>
              </a:defRPr>
            </a:lvl7pPr>
            <a:lvl8pPr marL="7486056" indent="0">
              <a:buNone/>
              <a:defRPr sz="3743">
                <a:solidFill>
                  <a:schemeClr val="tx1">
                    <a:tint val="82000"/>
                  </a:schemeClr>
                </a:solidFill>
              </a:defRPr>
            </a:lvl8pPr>
            <a:lvl9pPr marL="8555492" indent="0">
              <a:buNone/>
              <a:defRPr sz="374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CF98C-5E0C-3B4C-966C-EF9F63FD24C1}" type="datetimeFigureOut">
              <a:rPr lang="th-TH" smtClean="0"/>
              <a:t>15/01/68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6118-C598-3944-BE3C-F460E9CEFC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12230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452" y="8059374"/>
            <a:ext cx="9090065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7871" y="8059374"/>
            <a:ext cx="9090065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CF98C-5E0C-3B4C-966C-EF9F63FD24C1}" type="datetimeFigureOut">
              <a:rPr lang="th-TH" smtClean="0"/>
              <a:t>15/01/68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6118-C598-3944-BE3C-F460E9CEFC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30285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237" y="1611882"/>
            <a:ext cx="18447485" cy="585180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3240" y="7421634"/>
            <a:ext cx="9048289" cy="3637228"/>
          </a:xfrm>
        </p:spPr>
        <p:txBody>
          <a:bodyPr anchor="b"/>
          <a:lstStyle>
            <a:lvl1pPr marL="0" indent="0">
              <a:buNone/>
              <a:defRPr sz="5614" b="1"/>
            </a:lvl1pPr>
            <a:lvl2pPr marL="1069437" indent="0">
              <a:buNone/>
              <a:defRPr sz="4678" b="1"/>
            </a:lvl2pPr>
            <a:lvl3pPr marL="2138873" indent="0">
              <a:buNone/>
              <a:defRPr sz="4210" b="1"/>
            </a:lvl3pPr>
            <a:lvl4pPr marL="3208310" indent="0">
              <a:buNone/>
              <a:defRPr sz="3743" b="1"/>
            </a:lvl4pPr>
            <a:lvl5pPr marL="4277746" indent="0">
              <a:buNone/>
              <a:defRPr sz="3743" b="1"/>
            </a:lvl5pPr>
            <a:lvl6pPr marL="5347183" indent="0">
              <a:buNone/>
              <a:defRPr sz="3743" b="1"/>
            </a:lvl6pPr>
            <a:lvl7pPr marL="6416619" indent="0">
              <a:buNone/>
              <a:defRPr sz="3743" b="1"/>
            </a:lvl7pPr>
            <a:lvl8pPr marL="7486056" indent="0">
              <a:buNone/>
              <a:defRPr sz="3743" b="1"/>
            </a:lvl8pPr>
            <a:lvl9pPr marL="8555492" indent="0">
              <a:buNone/>
              <a:defRPr sz="374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3240" y="11058863"/>
            <a:ext cx="9048289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7872" y="7421634"/>
            <a:ext cx="9092851" cy="3637228"/>
          </a:xfrm>
        </p:spPr>
        <p:txBody>
          <a:bodyPr anchor="b"/>
          <a:lstStyle>
            <a:lvl1pPr marL="0" indent="0">
              <a:buNone/>
              <a:defRPr sz="5614" b="1"/>
            </a:lvl1pPr>
            <a:lvl2pPr marL="1069437" indent="0">
              <a:buNone/>
              <a:defRPr sz="4678" b="1"/>
            </a:lvl2pPr>
            <a:lvl3pPr marL="2138873" indent="0">
              <a:buNone/>
              <a:defRPr sz="4210" b="1"/>
            </a:lvl3pPr>
            <a:lvl4pPr marL="3208310" indent="0">
              <a:buNone/>
              <a:defRPr sz="3743" b="1"/>
            </a:lvl4pPr>
            <a:lvl5pPr marL="4277746" indent="0">
              <a:buNone/>
              <a:defRPr sz="3743" b="1"/>
            </a:lvl5pPr>
            <a:lvl6pPr marL="5347183" indent="0">
              <a:buNone/>
              <a:defRPr sz="3743" b="1"/>
            </a:lvl6pPr>
            <a:lvl7pPr marL="6416619" indent="0">
              <a:buNone/>
              <a:defRPr sz="3743" b="1"/>
            </a:lvl7pPr>
            <a:lvl8pPr marL="7486056" indent="0">
              <a:buNone/>
              <a:defRPr sz="3743" b="1"/>
            </a:lvl8pPr>
            <a:lvl9pPr marL="8555492" indent="0">
              <a:buNone/>
              <a:defRPr sz="374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7872" y="11058863"/>
            <a:ext cx="9092851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CF98C-5E0C-3B4C-966C-EF9F63FD24C1}" type="datetimeFigureOut">
              <a:rPr lang="th-TH" smtClean="0"/>
              <a:t>15/01/68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6118-C598-3944-BE3C-F460E9CEFC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71948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CF98C-5E0C-3B4C-966C-EF9F63FD24C1}" type="datetimeFigureOut">
              <a:rPr lang="th-TH" smtClean="0"/>
              <a:t>15/01/68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6118-C598-3944-BE3C-F460E9CEFC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12582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CF98C-5E0C-3B4C-966C-EF9F63FD24C1}" type="datetimeFigureOut">
              <a:rPr lang="th-TH" smtClean="0"/>
              <a:t>15/01/68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6118-C598-3944-BE3C-F460E9CEFC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40675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237" y="2018348"/>
            <a:ext cx="6898312" cy="7064216"/>
          </a:xfrm>
        </p:spPr>
        <p:txBody>
          <a:bodyPr anchor="b"/>
          <a:lstStyle>
            <a:lvl1pPr>
              <a:defRPr sz="748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2851" y="4359077"/>
            <a:ext cx="10827871" cy="21515024"/>
          </a:xfrm>
        </p:spPr>
        <p:txBody>
          <a:bodyPr/>
          <a:lstStyle>
            <a:lvl1pPr>
              <a:defRPr sz="7485"/>
            </a:lvl1pPr>
            <a:lvl2pPr>
              <a:defRPr sz="6549"/>
            </a:lvl2pPr>
            <a:lvl3pPr>
              <a:defRPr sz="5614"/>
            </a:lvl3pPr>
            <a:lvl4pPr>
              <a:defRPr sz="4678"/>
            </a:lvl4pPr>
            <a:lvl5pPr>
              <a:defRPr sz="4678"/>
            </a:lvl5pPr>
            <a:lvl6pPr>
              <a:defRPr sz="4678"/>
            </a:lvl6pPr>
            <a:lvl7pPr>
              <a:defRPr sz="4678"/>
            </a:lvl7pPr>
            <a:lvl8pPr>
              <a:defRPr sz="4678"/>
            </a:lvl8pPr>
            <a:lvl9pPr>
              <a:defRPr sz="467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237" y="9082564"/>
            <a:ext cx="6898312" cy="16826573"/>
          </a:xfrm>
        </p:spPr>
        <p:txBody>
          <a:bodyPr/>
          <a:lstStyle>
            <a:lvl1pPr marL="0" indent="0">
              <a:buNone/>
              <a:defRPr sz="3743"/>
            </a:lvl1pPr>
            <a:lvl2pPr marL="1069437" indent="0">
              <a:buNone/>
              <a:defRPr sz="3275"/>
            </a:lvl2pPr>
            <a:lvl3pPr marL="2138873" indent="0">
              <a:buNone/>
              <a:defRPr sz="2807"/>
            </a:lvl3pPr>
            <a:lvl4pPr marL="3208310" indent="0">
              <a:buNone/>
              <a:defRPr sz="2339"/>
            </a:lvl4pPr>
            <a:lvl5pPr marL="4277746" indent="0">
              <a:buNone/>
              <a:defRPr sz="2339"/>
            </a:lvl5pPr>
            <a:lvl6pPr marL="5347183" indent="0">
              <a:buNone/>
              <a:defRPr sz="2339"/>
            </a:lvl6pPr>
            <a:lvl7pPr marL="6416619" indent="0">
              <a:buNone/>
              <a:defRPr sz="2339"/>
            </a:lvl7pPr>
            <a:lvl8pPr marL="7486056" indent="0">
              <a:buNone/>
              <a:defRPr sz="2339"/>
            </a:lvl8pPr>
            <a:lvl9pPr marL="8555492" indent="0">
              <a:buNone/>
              <a:defRPr sz="233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CF98C-5E0C-3B4C-966C-EF9F63FD24C1}" type="datetimeFigureOut">
              <a:rPr lang="th-TH" smtClean="0"/>
              <a:t>15/01/68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6118-C598-3944-BE3C-F460E9CEFC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54291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237" y="2018348"/>
            <a:ext cx="6898312" cy="7064216"/>
          </a:xfrm>
        </p:spPr>
        <p:txBody>
          <a:bodyPr anchor="b"/>
          <a:lstStyle>
            <a:lvl1pPr>
              <a:defRPr sz="748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2851" y="4359077"/>
            <a:ext cx="10827871" cy="21515024"/>
          </a:xfrm>
        </p:spPr>
        <p:txBody>
          <a:bodyPr anchor="t"/>
          <a:lstStyle>
            <a:lvl1pPr marL="0" indent="0">
              <a:buNone/>
              <a:defRPr sz="7485"/>
            </a:lvl1pPr>
            <a:lvl2pPr marL="1069437" indent="0">
              <a:buNone/>
              <a:defRPr sz="6549"/>
            </a:lvl2pPr>
            <a:lvl3pPr marL="2138873" indent="0">
              <a:buNone/>
              <a:defRPr sz="5614"/>
            </a:lvl3pPr>
            <a:lvl4pPr marL="3208310" indent="0">
              <a:buNone/>
              <a:defRPr sz="4678"/>
            </a:lvl4pPr>
            <a:lvl5pPr marL="4277746" indent="0">
              <a:buNone/>
              <a:defRPr sz="4678"/>
            </a:lvl5pPr>
            <a:lvl6pPr marL="5347183" indent="0">
              <a:buNone/>
              <a:defRPr sz="4678"/>
            </a:lvl6pPr>
            <a:lvl7pPr marL="6416619" indent="0">
              <a:buNone/>
              <a:defRPr sz="4678"/>
            </a:lvl7pPr>
            <a:lvl8pPr marL="7486056" indent="0">
              <a:buNone/>
              <a:defRPr sz="4678"/>
            </a:lvl8pPr>
            <a:lvl9pPr marL="8555492" indent="0">
              <a:buNone/>
              <a:defRPr sz="4678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237" y="9082564"/>
            <a:ext cx="6898312" cy="16826573"/>
          </a:xfrm>
        </p:spPr>
        <p:txBody>
          <a:bodyPr/>
          <a:lstStyle>
            <a:lvl1pPr marL="0" indent="0">
              <a:buNone/>
              <a:defRPr sz="3743"/>
            </a:lvl1pPr>
            <a:lvl2pPr marL="1069437" indent="0">
              <a:buNone/>
              <a:defRPr sz="3275"/>
            </a:lvl2pPr>
            <a:lvl3pPr marL="2138873" indent="0">
              <a:buNone/>
              <a:defRPr sz="2807"/>
            </a:lvl3pPr>
            <a:lvl4pPr marL="3208310" indent="0">
              <a:buNone/>
              <a:defRPr sz="2339"/>
            </a:lvl4pPr>
            <a:lvl5pPr marL="4277746" indent="0">
              <a:buNone/>
              <a:defRPr sz="2339"/>
            </a:lvl5pPr>
            <a:lvl6pPr marL="5347183" indent="0">
              <a:buNone/>
              <a:defRPr sz="2339"/>
            </a:lvl6pPr>
            <a:lvl7pPr marL="6416619" indent="0">
              <a:buNone/>
              <a:defRPr sz="2339"/>
            </a:lvl7pPr>
            <a:lvl8pPr marL="7486056" indent="0">
              <a:buNone/>
              <a:defRPr sz="2339"/>
            </a:lvl8pPr>
            <a:lvl9pPr marL="8555492" indent="0">
              <a:buNone/>
              <a:defRPr sz="233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CF98C-5E0C-3B4C-966C-EF9F63FD24C1}" type="datetimeFigureOut">
              <a:rPr lang="th-TH" smtClean="0"/>
              <a:t>15/01/68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6118-C598-3944-BE3C-F460E9CEFC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18129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452" y="1611882"/>
            <a:ext cx="18447485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452" y="8059374"/>
            <a:ext cx="18447485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452" y="28060644"/>
            <a:ext cx="481238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9CF98C-5E0C-3B4C-966C-EF9F63FD24C1}" type="datetimeFigureOut">
              <a:rPr lang="th-TH" smtClean="0"/>
              <a:t>15/01/68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4904" y="28060644"/>
            <a:ext cx="7218581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5549" y="28060644"/>
            <a:ext cx="481238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0E6118-C598-3944-BE3C-F460E9CEFC61}" type="slidenum">
              <a:rPr lang="th-TH" smtClean="0"/>
              <a:t>‹#›</a:t>
            </a:fld>
            <a:endParaRPr lang="th-TH"/>
          </a:p>
        </p:txBody>
      </p:sp>
      <p:pic>
        <p:nvPicPr>
          <p:cNvPr id="7" name="รูปภาพ 7" descr="รูปภาพประกอบด้วย ภาพหน้าจอ, สี่เหลี่ยมผืนผ้า, กรอบ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9E95094D-FA28-14F4-BCC3-FA5774932A2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4867" y="2"/>
            <a:ext cx="21158657" cy="3027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9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2138873" rtl="0" eaLnBrk="1" latinLnBrk="0" hangingPunct="1">
        <a:lnSpc>
          <a:spcPct val="90000"/>
        </a:lnSpc>
        <a:spcBef>
          <a:spcPct val="0"/>
        </a:spcBef>
        <a:buNone/>
        <a:defRPr sz="102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718" indent="-534718" algn="l" defTabSz="2138873" rtl="0" eaLnBrk="1" latinLnBrk="0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9" kern="1200">
          <a:solidFill>
            <a:schemeClr val="tx1"/>
          </a:solidFill>
          <a:latin typeface="+mn-lt"/>
          <a:ea typeface="+mn-ea"/>
          <a:cs typeface="+mn-cs"/>
        </a:defRPr>
      </a:lvl1pPr>
      <a:lvl2pPr marL="1604155" indent="-534718" algn="l" defTabSz="2138873" rtl="0" eaLnBrk="1" latinLnBrk="0" hangingPunct="1">
        <a:lnSpc>
          <a:spcPct val="90000"/>
        </a:lnSpc>
        <a:spcBef>
          <a:spcPts val="1170"/>
        </a:spcBef>
        <a:buFont typeface="Arial" panose="020B0604020202020204" pitchFamily="34" charset="0"/>
        <a:buChar char="•"/>
        <a:defRPr sz="5614" kern="1200">
          <a:solidFill>
            <a:schemeClr val="tx1"/>
          </a:solidFill>
          <a:latin typeface="+mn-lt"/>
          <a:ea typeface="+mn-ea"/>
          <a:cs typeface="+mn-cs"/>
        </a:defRPr>
      </a:lvl2pPr>
      <a:lvl3pPr marL="2673591" indent="-534718" algn="l" defTabSz="2138873" rtl="0" eaLnBrk="1" latinLnBrk="0" hangingPunct="1">
        <a:lnSpc>
          <a:spcPct val="90000"/>
        </a:lnSpc>
        <a:spcBef>
          <a:spcPts val="1170"/>
        </a:spcBef>
        <a:buFont typeface="Arial" panose="020B0604020202020204" pitchFamily="34" charset="0"/>
        <a:buChar char="•"/>
        <a:defRPr sz="4678" kern="1200">
          <a:solidFill>
            <a:schemeClr val="tx1"/>
          </a:solidFill>
          <a:latin typeface="+mn-lt"/>
          <a:ea typeface="+mn-ea"/>
          <a:cs typeface="+mn-cs"/>
        </a:defRPr>
      </a:lvl3pPr>
      <a:lvl4pPr marL="3743028" indent="-534718" algn="l" defTabSz="2138873" rtl="0" eaLnBrk="1" latinLnBrk="0" hangingPunct="1">
        <a:lnSpc>
          <a:spcPct val="90000"/>
        </a:lnSpc>
        <a:spcBef>
          <a:spcPts val="1170"/>
        </a:spcBef>
        <a:buFont typeface="Arial" panose="020B0604020202020204" pitchFamily="34" charset="0"/>
        <a:buChar char="•"/>
        <a:defRPr sz="4210" kern="1200">
          <a:solidFill>
            <a:schemeClr val="tx1"/>
          </a:solidFill>
          <a:latin typeface="+mn-lt"/>
          <a:ea typeface="+mn-ea"/>
          <a:cs typeface="+mn-cs"/>
        </a:defRPr>
      </a:lvl4pPr>
      <a:lvl5pPr marL="4812464" indent="-534718" algn="l" defTabSz="2138873" rtl="0" eaLnBrk="1" latinLnBrk="0" hangingPunct="1">
        <a:lnSpc>
          <a:spcPct val="90000"/>
        </a:lnSpc>
        <a:spcBef>
          <a:spcPts val="1170"/>
        </a:spcBef>
        <a:buFont typeface="Arial" panose="020B0604020202020204" pitchFamily="34" charset="0"/>
        <a:buChar char="•"/>
        <a:defRPr sz="4210" kern="1200">
          <a:solidFill>
            <a:schemeClr val="tx1"/>
          </a:solidFill>
          <a:latin typeface="+mn-lt"/>
          <a:ea typeface="+mn-ea"/>
          <a:cs typeface="+mn-cs"/>
        </a:defRPr>
      </a:lvl5pPr>
      <a:lvl6pPr marL="5881901" indent="-534718" algn="l" defTabSz="2138873" rtl="0" eaLnBrk="1" latinLnBrk="0" hangingPunct="1">
        <a:lnSpc>
          <a:spcPct val="90000"/>
        </a:lnSpc>
        <a:spcBef>
          <a:spcPts val="1170"/>
        </a:spcBef>
        <a:buFont typeface="Arial" panose="020B0604020202020204" pitchFamily="34" charset="0"/>
        <a:buChar char="•"/>
        <a:defRPr sz="4210" kern="1200">
          <a:solidFill>
            <a:schemeClr val="tx1"/>
          </a:solidFill>
          <a:latin typeface="+mn-lt"/>
          <a:ea typeface="+mn-ea"/>
          <a:cs typeface="+mn-cs"/>
        </a:defRPr>
      </a:lvl6pPr>
      <a:lvl7pPr marL="6951337" indent="-534718" algn="l" defTabSz="2138873" rtl="0" eaLnBrk="1" latinLnBrk="0" hangingPunct="1">
        <a:lnSpc>
          <a:spcPct val="90000"/>
        </a:lnSpc>
        <a:spcBef>
          <a:spcPts val="1170"/>
        </a:spcBef>
        <a:buFont typeface="Arial" panose="020B0604020202020204" pitchFamily="34" charset="0"/>
        <a:buChar char="•"/>
        <a:defRPr sz="4210" kern="1200">
          <a:solidFill>
            <a:schemeClr val="tx1"/>
          </a:solidFill>
          <a:latin typeface="+mn-lt"/>
          <a:ea typeface="+mn-ea"/>
          <a:cs typeface="+mn-cs"/>
        </a:defRPr>
      </a:lvl7pPr>
      <a:lvl8pPr marL="8020774" indent="-534718" algn="l" defTabSz="2138873" rtl="0" eaLnBrk="1" latinLnBrk="0" hangingPunct="1">
        <a:lnSpc>
          <a:spcPct val="90000"/>
        </a:lnSpc>
        <a:spcBef>
          <a:spcPts val="1170"/>
        </a:spcBef>
        <a:buFont typeface="Arial" panose="020B0604020202020204" pitchFamily="34" charset="0"/>
        <a:buChar char="•"/>
        <a:defRPr sz="4210" kern="1200">
          <a:solidFill>
            <a:schemeClr val="tx1"/>
          </a:solidFill>
          <a:latin typeface="+mn-lt"/>
          <a:ea typeface="+mn-ea"/>
          <a:cs typeface="+mn-cs"/>
        </a:defRPr>
      </a:lvl8pPr>
      <a:lvl9pPr marL="9090210" indent="-534718" algn="l" defTabSz="2138873" rtl="0" eaLnBrk="1" latinLnBrk="0" hangingPunct="1">
        <a:lnSpc>
          <a:spcPct val="90000"/>
        </a:lnSpc>
        <a:spcBef>
          <a:spcPts val="1170"/>
        </a:spcBef>
        <a:buFont typeface="Arial" panose="020B0604020202020204" pitchFamily="34" charset="0"/>
        <a:buChar char="•"/>
        <a:defRPr sz="421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873" rtl="0" eaLnBrk="1" latinLnBrk="0" hangingPunct="1">
        <a:defRPr sz="4210" kern="1200">
          <a:solidFill>
            <a:schemeClr val="tx1"/>
          </a:solidFill>
          <a:latin typeface="+mn-lt"/>
          <a:ea typeface="+mn-ea"/>
          <a:cs typeface="+mn-cs"/>
        </a:defRPr>
      </a:lvl1pPr>
      <a:lvl2pPr marL="1069437" algn="l" defTabSz="2138873" rtl="0" eaLnBrk="1" latinLnBrk="0" hangingPunct="1">
        <a:defRPr sz="4210" kern="1200">
          <a:solidFill>
            <a:schemeClr val="tx1"/>
          </a:solidFill>
          <a:latin typeface="+mn-lt"/>
          <a:ea typeface="+mn-ea"/>
          <a:cs typeface="+mn-cs"/>
        </a:defRPr>
      </a:lvl2pPr>
      <a:lvl3pPr marL="2138873" algn="l" defTabSz="2138873" rtl="0" eaLnBrk="1" latinLnBrk="0" hangingPunct="1">
        <a:defRPr sz="4210" kern="1200">
          <a:solidFill>
            <a:schemeClr val="tx1"/>
          </a:solidFill>
          <a:latin typeface="+mn-lt"/>
          <a:ea typeface="+mn-ea"/>
          <a:cs typeface="+mn-cs"/>
        </a:defRPr>
      </a:lvl3pPr>
      <a:lvl4pPr marL="3208310" algn="l" defTabSz="2138873" rtl="0" eaLnBrk="1" latinLnBrk="0" hangingPunct="1">
        <a:defRPr sz="4210" kern="1200">
          <a:solidFill>
            <a:schemeClr val="tx1"/>
          </a:solidFill>
          <a:latin typeface="+mn-lt"/>
          <a:ea typeface="+mn-ea"/>
          <a:cs typeface="+mn-cs"/>
        </a:defRPr>
      </a:lvl4pPr>
      <a:lvl5pPr marL="4277746" algn="l" defTabSz="2138873" rtl="0" eaLnBrk="1" latinLnBrk="0" hangingPunct="1">
        <a:defRPr sz="4210" kern="1200">
          <a:solidFill>
            <a:schemeClr val="tx1"/>
          </a:solidFill>
          <a:latin typeface="+mn-lt"/>
          <a:ea typeface="+mn-ea"/>
          <a:cs typeface="+mn-cs"/>
        </a:defRPr>
      </a:lvl5pPr>
      <a:lvl6pPr marL="5347183" algn="l" defTabSz="2138873" rtl="0" eaLnBrk="1" latinLnBrk="0" hangingPunct="1">
        <a:defRPr sz="4210" kern="1200">
          <a:solidFill>
            <a:schemeClr val="tx1"/>
          </a:solidFill>
          <a:latin typeface="+mn-lt"/>
          <a:ea typeface="+mn-ea"/>
          <a:cs typeface="+mn-cs"/>
        </a:defRPr>
      </a:lvl6pPr>
      <a:lvl7pPr marL="6416619" algn="l" defTabSz="2138873" rtl="0" eaLnBrk="1" latinLnBrk="0" hangingPunct="1">
        <a:defRPr sz="4210" kern="1200">
          <a:solidFill>
            <a:schemeClr val="tx1"/>
          </a:solidFill>
          <a:latin typeface="+mn-lt"/>
          <a:ea typeface="+mn-ea"/>
          <a:cs typeface="+mn-cs"/>
        </a:defRPr>
      </a:lvl7pPr>
      <a:lvl8pPr marL="7486056" algn="l" defTabSz="2138873" rtl="0" eaLnBrk="1" latinLnBrk="0" hangingPunct="1">
        <a:defRPr sz="4210" kern="1200">
          <a:solidFill>
            <a:schemeClr val="tx1"/>
          </a:solidFill>
          <a:latin typeface="+mn-lt"/>
          <a:ea typeface="+mn-ea"/>
          <a:cs typeface="+mn-cs"/>
        </a:defRPr>
      </a:lvl8pPr>
      <a:lvl9pPr marL="8555492" algn="l" defTabSz="2138873" rtl="0" eaLnBrk="1" latinLnBrk="0" hangingPunct="1">
        <a:defRPr sz="421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02A4DA0-50A0-6D6B-4037-2384E52D4622}"/>
              </a:ext>
            </a:extLst>
          </p:cNvPr>
          <p:cNvSpPr/>
          <p:nvPr/>
        </p:nvSpPr>
        <p:spPr>
          <a:xfrm>
            <a:off x="6773168" y="10701341"/>
            <a:ext cx="5450924" cy="4680055"/>
          </a:xfrm>
          <a:prstGeom prst="roundRect">
            <a:avLst>
              <a:gd name="adj" fmla="val 3460"/>
            </a:avLst>
          </a:prstGeom>
          <a:gradFill>
            <a:gsLst>
              <a:gs pos="0">
                <a:srgbClr val="034661"/>
              </a:gs>
              <a:gs pos="100000">
                <a:srgbClr val="062E51"/>
              </a:gs>
            </a:gsLst>
            <a:lin ang="0" scaled="0"/>
          </a:gradFill>
          <a:ln>
            <a:noFill/>
          </a:ln>
          <a:effectLst>
            <a:outerShdw blurRad="508000" dist="292100" dir="2040000" sx="98000" sy="98000" algn="t" rotWithShape="0">
              <a:prstClr val="black">
                <a:alpha val="38000"/>
              </a:prst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61EC8A9-FE10-F7B2-6D82-067D11BA83BC}"/>
              </a:ext>
            </a:extLst>
          </p:cNvPr>
          <p:cNvSpPr/>
          <p:nvPr/>
        </p:nvSpPr>
        <p:spPr>
          <a:xfrm>
            <a:off x="1149833" y="22314722"/>
            <a:ext cx="8268487" cy="5034316"/>
          </a:xfrm>
          <a:prstGeom prst="roundRect">
            <a:avLst>
              <a:gd name="adj" fmla="val 3460"/>
            </a:avLst>
          </a:prstGeom>
          <a:gradFill>
            <a:gsLst>
              <a:gs pos="0">
                <a:srgbClr val="034661"/>
              </a:gs>
              <a:gs pos="100000">
                <a:srgbClr val="062E51"/>
              </a:gs>
            </a:gsLst>
            <a:lin ang="0" scaled="0"/>
          </a:gradFill>
          <a:ln>
            <a:noFill/>
          </a:ln>
          <a:effectLst>
            <a:outerShdw blurRad="508000" dist="292100" dir="2040000" sx="98000" sy="98000" algn="t" rotWithShape="0">
              <a:prstClr val="black">
                <a:alpha val="38000"/>
              </a:prst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9418AE3-5CDA-452F-D26E-F62B64527486}"/>
              </a:ext>
            </a:extLst>
          </p:cNvPr>
          <p:cNvSpPr/>
          <p:nvPr/>
        </p:nvSpPr>
        <p:spPr>
          <a:xfrm>
            <a:off x="9551186" y="22314721"/>
            <a:ext cx="7395694" cy="7266119"/>
          </a:xfrm>
          <a:prstGeom prst="roundRect">
            <a:avLst>
              <a:gd name="adj" fmla="val 3460"/>
            </a:avLst>
          </a:prstGeom>
          <a:gradFill>
            <a:gsLst>
              <a:gs pos="0">
                <a:srgbClr val="034661"/>
              </a:gs>
              <a:gs pos="100000">
                <a:srgbClr val="062E51"/>
              </a:gs>
            </a:gsLst>
            <a:lin ang="0" scaled="0"/>
          </a:gradFill>
          <a:ln>
            <a:noFill/>
          </a:ln>
          <a:effectLst>
            <a:outerShdw blurRad="508000" dist="292100" dir="2040000" sx="98000" sy="98000" algn="t" rotWithShape="0">
              <a:prstClr val="black">
                <a:alpha val="38000"/>
              </a:prst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EC34EA7-2748-D692-378C-CE3927A6AC6A}"/>
              </a:ext>
            </a:extLst>
          </p:cNvPr>
          <p:cNvSpPr/>
          <p:nvPr/>
        </p:nvSpPr>
        <p:spPr>
          <a:xfrm>
            <a:off x="1069540" y="4039226"/>
            <a:ext cx="12088382" cy="6571517"/>
          </a:xfrm>
          <a:prstGeom prst="roundRect">
            <a:avLst>
              <a:gd name="adj" fmla="val 3460"/>
            </a:avLst>
          </a:prstGeom>
          <a:gradFill>
            <a:gsLst>
              <a:gs pos="0">
                <a:srgbClr val="034661"/>
              </a:gs>
              <a:gs pos="100000">
                <a:srgbClr val="062E51"/>
              </a:gs>
            </a:gsLst>
            <a:lin ang="0" scaled="0"/>
          </a:gradFill>
          <a:ln>
            <a:noFill/>
          </a:ln>
          <a:effectLst>
            <a:outerShdw blurRad="508000" dist="292100" dir="2040000" sx="98000" sy="98000" algn="t" rotWithShape="0">
              <a:prstClr val="black">
                <a:alpha val="38000"/>
              </a:prst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2143A312-6E17-EA45-E484-425D1B8ED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31" y="27698381"/>
            <a:ext cx="1989185" cy="19891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FD311A-42FA-075E-0728-B5BBFA268D97}"/>
              </a:ext>
            </a:extLst>
          </p:cNvPr>
          <p:cNvSpPr txBox="1"/>
          <p:nvPr/>
        </p:nvSpPr>
        <p:spPr>
          <a:xfrm>
            <a:off x="1700675" y="4050853"/>
            <a:ext cx="3645048" cy="9232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30" tIns="45715" rIns="91430" bIns="45715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5400" b="1">
                <a:solidFill>
                  <a:schemeClr val="bg1">
                    <a:lumMod val="95000"/>
                  </a:schemeClr>
                </a:solidFill>
                <a:latin typeface="DB Heavent" panose="02000506060000020004" pitchFamily="2" charset="-34"/>
                <a:ea typeface="+mn-lt"/>
                <a:cs typeface="DB Heavent" panose="02000506060000020004" pitchFamily="2" charset="-34"/>
              </a:rPr>
              <a:t>Introduction</a:t>
            </a:r>
            <a:endParaRPr lang="en-US" sz="5400" b="1">
              <a:solidFill>
                <a:schemeClr val="bg1">
                  <a:lumMod val="95000"/>
                </a:schemeClr>
              </a:solidFill>
              <a:latin typeface="DB Heavent" panose="02000506060000020004" pitchFamily="2" charset="-34"/>
              <a:cs typeface="DB Heavent" panose="02000506060000020004" pitchFamily="2" charset="-34"/>
            </a:endParaRP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DBF10529-7D6E-65BC-CBE4-B8C35FF4D73F}"/>
              </a:ext>
            </a:extLst>
          </p:cNvPr>
          <p:cNvSpPr txBox="1"/>
          <p:nvPr/>
        </p:nvSpPr>
        <p:spPr>
          <a:xfrm>
            <a:off x="5071441" y="812560"/>
            <a:ext cx="1114995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8000" b="1" i="0">
                <a:solidFill>
                  <a:schemeClr val="bg1"/>
                </a:solidFill>
                <a:effectLst/>
                <a:latin typeface="DB Heavent" panose="02000506060000020004" pitchFamily="2" charset="-34"/>
                <a:cs typeface="DB Heavent" panose="02000506060000020004" pitchFamily="2" charset="-34"/>
              </a:rPr>
              <a:t>สื่อการเรียนรู้ระบบจำลองอุตสาหกรรม</a:t>
            </a:r>
            <a:endParaRPr lang="th-TH" sz="8000" b="1">
              <a:solidFill>
                <a:schemeClr val="bg1"/>
              </a:solidFill>
              <a:latin typeface="DB Heavent" panose="02000506060000020004" pitchFamily="2" charset="-34"/>
              <a:cs typeface="DB Heavent" panose="02000506060000020004" pitchFamily="2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24DCC6-1354-DEB6-977D-770C14742B0C}"/>
              </a:ext>
            </a:extLst>
          </p:cNvPr>
          <p:cNvSpPr txBox="1"/>
          <p:nvPr/>
        </p:nvSpPr>
        <p:spPr>
          <a:xfrm>
            <a:off x="1322244" y="4770544"/>
            <a:ext cx="1121349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54" indent="457154" algn="thaiDist"/>
            <a:r>
              <a:rPr lang="th-TH" sz="3000">
                <a:solidFill>
                  <a:schemeClr val="bg1">
                    <a:lumMod val="9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จากการที่คณะผู้จัดทำเคยมีประสบการณ์ไม่ประทับใจกับพิพิธภัณฑ์เนื่องจากว่าสื่อการเรียนรู้ต่างในพิพิธภัณฑ์นั้นมีการเสื่อมสภาพและไม่สามารถใช้งานหรือมีปฎิสัมพันธ์กับสิ่งนั้นได้ ทางคณะผู้จัดทำจึงได้มีความสงสัยว่ามีบุคคลอื่นประสบปัญหาเดียวกันหรือไม่จึงได้ทำ </a:t>
            </a:r>
            <a:r>
              <a:rPr lang="en-US" sz="3000">
                <a:solidFill>
                  <a:schemeClr val="bg1">
                    <a:lumMod val="9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Google</a:t>
            </a:r>
            <a:r>
              <a:rPr lang="th-TH" sz="3000">
                <a:solidFill>
                  <a:schemeClr val="bg1">
                    <a:lumMod val="9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 </a:t>
            </a:r>
            <a:r>
              <a:rPr lang="en-US" sz="3000">
                <a:solidFill>
                  <a:schemeClr val="bg1">
                    <a:lumMod val="9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form</a:t>
            </a:r>
            <a:r>
              <a:rPr lang="th-TH" sz="3000">
                <a:solidFill>
                  <a:schemeClr val="bg1">
                    <a:lumMod val="9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 ที่มีชื่อว่า “</a:t>
            </a:r>
            <a:r>
              <a:rPr lang="th-TH" sz="3000" b="1">
                <a:solidFill>
                  <a:schemeClr val="bg1">
                    <a:lumMod val="9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แบบสอบถามเกี่ยวกับพฤติกรรมและความคิดเห็นต่าง ๆ เมื่อมาเที่ยวพิพิธภัณฑ์</a:t>
            </a:r>
            <a:r>
              <a:rPr lang="th-TH" sz="3000">
                <a:solidFill>
                  <a:schemeClr val="bg1">
                    <a:lumMod val="9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” โดยมีผู้ตอบแบบสอบถามทั้งสิ้น 101 คน ซึ่งก็พบว่ามีมากถึง 56.5% ที่ไม่ประทับใจที่สื่อต่าง ๆ เสื่อมสภาพ และมีมากถึง 74.3% ที่สนใจแบบจำลอง เช่น แบบจำลองวิทยาศาสตร์ เป็นต้น อีกทั้งทางคณะผู้จัดทำยังได้มีโอกาสสัมภาษณ์กับหน่วยซ่อมสร้าง ซึ่งเป็นหน่วยงานที่ดูแลการซ่อมบำรุงของพิพิธภัณฑ์วิทยาศาสตร์แห่งชาติ อพวช. ซึ่งก็พบว่า คนในหน่วยงานซ่อมสร้างที่ดูแลทางด้านการซ่อมแซมนั้นมีประมาณ 10 คน แต่ว่าสื่อการเรียนรู้ที่ต้องทำดูแลนั้นมีมากกว่า 1,000 ชิ้นงานทำให้การซ่อมบำรุงนั้นเป็นไปได้ยาก โดยเฉพาะการซ่อมแซมสื่อการเรียนรู้ประเภทหุ่นยนต์นั้นเป็นได้ยากมาก เนื่องจากว่าต้องใช้ความรู้ที่เฉพาะทาง และอะไหล่ที่ใช้ในการซ่อมบำรุงนั้นเป็นชิ้นส่วนที่เฉพาะทาง ทำให้การจัดหาอะไหล่ต้องใช้เวลานานหรือไม่สามารถจัดหาซื้อได้ ทางคณะผู้จัดทำจึงได้สนใจปัญหานี้และนำมาสร้าง </a:t>
            </a:r>
            <a:r>
              <a:rPr lang="en-US" sz="3000">
                <a:solidFill>
                  <a:schemeClr val="bg1">
                    <a:lumMod val="9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Solution </a:t>
            </a:r>
            <a:r>
              <a:rPr lang="th-TH" sz="3000">
                <a:solidFill>
                  <a:schemeClr val="bg1">
                    <a:lumMod val="9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ในลำดับถัดไป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BB5881F2-567D-68E9-05E9-198015C93C7C}"/>
              </a:ext>
            </a:extLst>
          </p:cNvPr>
          <p:cNvSpPr txBox="1"/>
          <p:nvPr/>
        </p:nvSpPr>
        <p:spPr>
          <a:xfrm>
            <a:off x="8823893" y="2061701"/>
            <a:ext cx="1014579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8000" b="1">
                <a:solidFill>
                  <a:schemeClr val="bg1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พร้อม</a:t>
            </a:r>
            <a:r>
              <a:rPr lang="th-TH" sz="8000" b="1" i="0">
                <a:solidFill>
                  <a:schemeClr val="bg1"/>
                </a:solidFill>
                <a:effectLst/>
                <a:latin typeface="DB Heavent" panose="02000506060000020004" pitchFamily="2" charset="-34"/>
                <a:cs typeface="DB Heavent" panose="02000506060000020004" pitchFamily="2" charset="-34"/>
              </a:rPr>
              <a:t>ระบบตรวจสอบ</a:t>
            </a:r>
            <a:r>
              <a:rPr lang="th-TH" sz="8000" b="1">
                <a:solidFill>
                  <a:schemeClr val="bg1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ความเสียหาย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2EB229-72FB-DAE6-5CCE-82C0DCF893CD}"/>
              </a:ext>
            </a:extLst>
          </p:cNvPr>
          <p:cNvSpPr txBox="1"/>
          <p:nvPr/>
        </p:nvSpPr>
        <p:spPr>
          <a:xfrm>
            <a:off x="7086138" y="10852538"/>
            <a:ext cx="1960288" cy="9232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30" tIns="45715" rIns="91430" bIns="45715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5400" b="1">
                <a:solidFill>
                  <a:schemeClr val="bg1">
                    <a:lumMod val="95000"/>
                  </a:schemeClr>
                </a:solidFill>
                <a:latin typeface="DB Heavent" panose="02000506060000020004" pitchFamily="2" charset="-34"/>
                <a:ea typeface="+mn-lt"/>
                <a:cs typeface="DB Heavent" panose="02000506060000020004" pitchFamily="2" charset="-34"/>
              </a:rPr>
              <a:t>Impacts</a:t>
            </a:r>
            <a:endParaRPr lang="en-US" sz="5400" b="1">
              <a:solidFill>
                <a:schemeClr val="bg1">
                  <a:lumMod val="95000"/>
                </a:schemeClr>
              </a:solidFill>
              <a:latin typeface="DB Heavent" panose="02000506060000020004" pitchFamily="2" charset="-34"/>
              <a:cs typeface="DB Heavent" panose="02000506060000020004" pitchFamily="2" charset="-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C096-22A0-6E1A-A8AD-D487BE4D7689}"/>
              </a:ext>
            </a:extLst>
          </p:cNvPr>
          <p:cNvSpPr txBox="1"/>
          <p:nvPr/>
        </p:nvSpPr>
        <p:spPr>
          <a:xfrm>
            <a:off x="16610531" y="22314721"/>
            <a:ext cx="4573615" cy="4616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30" tIns="45715" rIns="91430" bIns="45715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th-TH" sz="2400" dirty="0">
                <a:latin typeface="DB Heavent" panose="02000506060000020004" pitchFamily="2" charset="-34"/>
                <a:cs typeface="DB Heavent" panose="02000506060000020004" pitchFamily="2" charset="-34"/>
              </a:rPr>
              <a:t>ภาพแสดงตัวอย่างของผล</a:t>
            </a:r>
            <a:r>
              <a:rPr lang="en-US" sz="2400" dirty="0">
                <a:latin typeface="DB Heavent" panose="02000506060000020004" pitchFamily="2" charset="-34"/>
                <a:cs typeface="DB Heavent" panose="02000506060000020004" pitchFamily="2" charset="-34"/>
              </a:rPr>
              <a:t> Detailed Scan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894F59-9B12-58E4-400D-4EA5B30C0F82}"/>
              </a:ext>
            </a:extLst>
          </p:cNvPr>
          <p:cNvSpPr txBox="1"/>
          <p:nvPr/>
        </p:nvSpPr>
        <p:spPr>
          <a:xfrm>
            <a:off x="1739362" y="22314721"/>
            <a:ext cx="4994545" cy="923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30" tIns="45715" rIns="91430" bIns="45715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5400" b="1" dirty="0">
                <a:solidFill>
                  <a:schemeClr val="bg1">
                    <a:lumMod val="95000"/>
                  </a:schemeClr>
                </a:solidFill>
                <a:latin typeface="DB Heavent" panose="02000506060000020004" pitchFamily="2" charset="-34"/>
                <a:ea typeface="+mn-lt"/>
                <a:cs typeface="DB Heavent" panose="02000506060000020004" pitchFamily="2" charset="-34"/>
              </a:rPr>
              <a:t>Business Model</a:t>
            </a:r>
            <a:endParaRPr lang="en-US" sz="5400" b="1" dirty="0">
              <a:solidFill>
                <a:schemeClr val="bg1">
                  <a:lumMod val="95000"/>
                </a:schemeClr>
              </a:solidFill>
              <a:latin typeface="DB Heavent" panose="02000506060000020004" pitchFamily="2" charset="-34"/>
              <a:cs typeface="DB Heavent" panose="02000506060000020004" pitchFamily="2" charset="-34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94F7D8A-AF39-9459-1A62-701836B1B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3985" y="23109557"/>
            <a:ext cx="6831549" cy="305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A3CE61CA-8482-3279-9A32-65FCAEC76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494" y="23144771"/>
            <a:ext cx="7355163" cy="411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66539F2-17C5-D79B-34D2-216F30194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093" y="26282024"/>
            <a:ext cx="6849331" cy="308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8AFE3FC-385B-5E9B-EDBC-E5E68E6FDD62}"/>
              </a:ext>
            </a:extLst>
          </p:cNvPr>
          <p:cNvSpPr/>
          <p:nvPr/>
        </p:nvSpPr>
        <p:spPr>
          <a:xfrm>
            <a:off x="1149925" y="10699771"/>
            <a:ext cx="5450924" cy="4680055"/>
          </a:xfrm>
          <a:prstGeom prst="roundRect">
            <a:avLst>
              <a:gd name="adj" fmla="val 3460"/>
            </a:avLst>
          </a:prstGeom>
          <a:gradFill>
            <a:gsLst>
              <a:gs pos="0">
                <a:srgbClr val="034661"/>
              </a:gs>
              <a:gs pos="100000">
                <a:srgbClr val="062E51"/>
              </a:gs>
            </a:gsLst>
            <a:lin ang="0" scaled="0"/>
          </a:gradFill>
          <a:ln>
            <a:noFill/>
          </a:ln>
          <a:effectLst>
            <a:outerShdw blurRad="508000" dist="292100" dir="2040000" sx="98000" sy="98000" algn="t" rotWithShape="0">
              <a:prstClr val="black">
                <a:alpha val="38000"/>
              </a:prst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31D221-64F2-CC89-7FF1-9C28E902A859}"/>
              </a:ext>
            </a:extLst>
          </p:cNvPr>
          <p:cNvSpPr txBox="1"/>
          <p:nvPr/>
        </p:nvSpPr>
        <p:spPr>
          <a:xfrm>
            <a:off x="1739362" y="10800550"/>
            <a:ext cx="3645048" cy="9232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30" tIns="45715" rIns="91430" bIns="45715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5400" b="1">
                <a:solidFill>
                  <a:schemeClr val="bg1"/>
                </a:solidFill>
                <a:latin typeface="DB Heavent" panose="02000506060000020004" pitchFamily="2" charset="-34"/>
                <a:ea typeface="+mn-lt"/>
                <a:cs typeface="DB Heavent" panose="02000506060000020004" pitchFamily="2" charset="-34"/>
              </a:rPr>
              <a:t>Empathize</a:t>
            </a:r>
            <a:endParaRPr lang="en-US" sz="5400" b="1">
              <a:solidFill>
                <a:schemeClr val="bg1"/>
              </a:solidFill>
              <a:latin typeface="DB Heavent" panose="02000506060000020004" pitchFamily="2" charset="-34"/>
              <a:cs typeface="DB Heavent" panose="02000506060000020004" pitchFamily="2" charset="-34"/>
            </a:endParaRPr>
          </a:p>
        </p:txBody>
      </p:sp>
      <p:sp>
        <p:nvSpPr>
          <p:cNvPr id="27" name="Rectangle 7">
            <a:extLst>
              <a:ext uri="{FF2B5EF4-FFF2-40B4-BE49-F238E27FC236}">
                <a16:creationId xmlns:a16="http://schemas.microsoft.com/office/drawing/2014/main" id="{BEC18D8F-80DE-D7D5-B7DB-75AB1FE964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13883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877A9AD1-1866-EDB4-E5EE-4204334EC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213883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" name="กล่องข้อความ 29">
            <a:extLst>
              <a:ext uri="{FF2B5EF4-FFF2-40B4-BE49-F238E27FC236}">
                <a16:creationId xmlns:a16="http://schemas.microsoft.com/office/drawing/2014/main" id="{0E914B9D-0F4F-735B-9C33-8218D1ADDF40}"/>
              </a:ext>
            </a:extLst>
          </p:cNvPr>
          <p:cNvSpPr txBox="1"/>
          <p:nvPr/>
        </p:nvSpPr>
        <p:spPr>
          <a:xfrm>
            <a:off x="5345723" y="14949826"/>
            <a:ext cx="10691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024" name="กล่องข้อความ 1023">
            <a:extLst>
              <a:ext uri="{FF2B5EF4-FFF2-40B4-BE49-F238E27FC236}">
                <a16:creationId xmlns:a16="http://schemas.microsoft.com/office/drawing/2014/main" id="{F57A93E2-B320-C8AA-8526-FC6DAD13D5A2}"/>
              </a:ext>
            </a:extLst>
          </p:cNvPr>
          <p:cNvSpPr txBox="1"/>
          <p:nvPr/>
        </p:nvSpPr>
        <p:spPr>
          <a:xfrm>
            <a:off x="5345723" y="14949826"/>
            <a:ext cx="10691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/>
          </a:p>
        </p:txBody>
      </p:sp>
      <p:pic>
        <p:nvPicPr>
          <p:cNvPr id="1029" name="รูปภาพ 1028">
            <a:extLst>
              <a:ext uri="{FF2B5EF4-FFF2-40B4-BE49-F238E27FC236}">
                <a16:creationId xmlns:a16="http://schemas.microsoft.com/office/drawing/2014/main" id="{DD3358BD-3B2A-DC6D-1275-5F6158FE17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4563" y="11777878"/>
            <a:ext cx="4167286" cy="2497836"/>
          </a:xfrm>
          <a:prstGeom prst="rect">
            <a:avLst/>
          </a:prstGeom>
        </p:spPr>
      </p:pic>
      <p:sp>
        <p:nvSpPr>
          <p:cNvPr id="1031" name="TextBox 9">
            <a:extLst>
              <a:ext uri="{FF2B5EF4-FFF2-40B4-BE49-F238E27FC236}">
                <a16:creationId xmlns:a16="http://schemas.microsoft.com/office/drawing/2014/main" id="{93DC1D8F-42C0-9637-A866-7D171F1E8497}"/>
              </a:ext>
            </a:extLst>
          </p:cNvPr>
          <p:cNvSpPr txBox="1"/>
          <p:nvPr/>
        </p:nvSpPr>
        <p:spPr>
          <a:xfrm>
            <a:off x="1682934" y="14426388"/>
            <a:ext cx="4370544" cy="553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30" tIns="45715" rIns="91430" bIns="45715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h-TH" sz="3000" b="1" i="0">
                <a:solidFill>
                  <a:srgbClr val="E8E8E8"/>
                </a:solidFill>
                <a:effectLst/>
                <a:latin typeface="DB Heavent" panose="02000506060000020004" pitchFamily="2" charset="-34"/>
                <a:cs typeface="DB Heavent" panose="02000506060000020004" pitchFamily="2" charset="-34"/>
              </a:rPr>
              <a:t>องค์การพิพิธภัณฑ์วิทยาศาสตร์แห่งชาติ</a:t>
            </a:r>
          </a:p>
        </p:txBody>
      </p:sp>
      <p:sp>
        <p:nvSpPr>
          <p:cNvPr id="1034" name="TextBox 9">
            <a:extLst>
              <a:ext uri="{FF2B5EF4-FFF2-40B4-BE49-F238E27FC236}">
                <a16:creationId xmlns:a16="http://schemas.microsoft.com/office/drawing/2014/main" id="{EB69CD22-1960-AF16-B6D7-96E5C3C0E6DE}"/>
              </a:ext>
            </a:extLst>
          </p:cNvPr>
          <p:cNvSpPr txBox="1"/>
          <p:nvPr/>
        </p:nvSpPr>
        <p:spPr>
          <a:xfrm>
            <a:off x="7101569" y="11625638"/>
            <a:ext cx="4717153" cy="28623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30" tIns="45715" rIns="91430" bIns="45715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thaiDist"/>
            <a:r>
              <a:rPr lang="th-TH" sz="30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DB Heavent" panose="02000506060000020004" pitchFamily="2" charset="-34"/>
                <a:cs typeface="DB Heavent" panose="02000506060000020004" pitchFamily="2" charset="-34"/>
              </a:rPr>
              <a:t>	หน่วยงานในการซ่อมแซมของทางพิพิธภัณฑ์สามารถทราบถึงจุดที่เสียหายได้อย่างรวดเร็ว และยังสามารถหาซื</a:t>
            </a:r>
            <a:r>
              <a:rPr lang="th-TH" sz="3000" dirty="0">
                <a:solidFill>
                  <a:schemeClr val="bg1">
                    <a:lumMod val="9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้</a:t>
            </a:r>
            <a:r>
              <a:rPr lang="th-TH" sz="30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DB Heavent" panose="02000506060000020004" pitchFamily="2" charset="-34"/>
                <a:cs typeface="DB Heavent" panose="02000506060000020004" pitchFamily="2" charset="-34"/>
              </a:rPr>
              <a:t>ออะไหล่ หรืออุปกรณ์ที่จะนำมาซ่อมแซมได้โดยง่าย </a:t>
            </a:r>
            <a:r>
              <a:rPr lang="th-TH" sz="3000" dirty="0">
                <a:solidFill>
                  <a:schemeClr val="bg1">
                    <a:lumMod val="9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ส่งผลให้</a:t>
            </a:r>
            <a:r>
              <a:rPr lang="th-TH" sz="30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DB Heavent" panose="02000506060000020004" pitchFamily="2" charset="-34"/>
                <a:cs typeface="DB Heavent" panose="02000506060000020004" pitchFamily="2" charset="-34"/>
              </a:rPr>
              <a:t>ให้ดึงดูดผู้ชมเข้ามาท่องเที่ยวที่พิพิธภัณฑ์ได้มาก</a:t>
            </a:r>
            <a:endParaRPr lang="th-TH" sz="3000" b="0" i="0" dirty="0">
              <a:solidFill>
                <a:schemeClr val="bg1">
                  <a:lumMod val="95000"/>
                </a:schemeClr>
              </a:solidFill>
              <a:effectLst/>
              <a:latin typeface="DB Heavent" panose="02000506060000020004" pitchFamily="2" charset="-34"/>
              <a:cs typeface="DB Heavent" panose="02000506060000020004" pitchFamily="2" charset="-34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BBDFD53-0DCC-788D-99FC-23B104CD346D}"/>
              </a:ext>
            </a:extLst>
          </p:cNvPr>
          <p:cNvSpPr/>
          <p:nvPr/>
        </p:nvSpPr>
        <p:spPr>
          <a:xfrm>
            <a:off x="1149833" y="15494377"/>
            <a:ext cx="19303981" cy="6707363"/>
          </a:xfrm>
          <a:prstGeom prst="roundRect">
            <a:avLst>
              <a:gd name="adj" fmla="val 3460"/>
            </a:avLst>
          </a:prstGeom>
          <a:gradFill>
            <a:gsLst>
              <a:gs pos="0">
                <a:srgbClr val="034661"/>
              </a:gs>
              <a:gs pos="100000">
                <a:srgbClr val="062E51"/>
              </a:gs>
            </a:gsLst>
            <a:lin ang="0" scaled="0"/>
          </a:gradFill>
          <a:ln>
            <a:noFill/>
          </a:ln>
          <a:effectLst>
            <a:outerShdw blurRad="508000" dist="292100" dir="2040000" sx="98000" sy="98000" algn="t" rotWithShape="0">
              <a:prstClr val="black">
                <a:alpha val="38000"/>
              </a:prst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rtl="0" fontAlgn="base">
              <a:buFont typeface="Arial" panose="020B0604020202020204" pitchFamily="34" charset="0"/>
              <a:buChar char="•"/>
            </a:pPr>
            <a:endParaRPr lang="th-TH" sz="1800" b="0" i="0" u="none" strike="noStrike">
              <a:solidFill>
                <a:srgbClr val="000000"/>
              </a:solidFill>
              <a:effectLst/>
              <a:latin typeface="Sarabun"/>
            </a:endParaRPr>
          </a:p>
        </p:txBody>
      </p:sp>
      <p:sp>
        <p:nvSpPr>
          <p:cNvPr id="1035" name="TextBox 11">
            <a:extLst>
              <a:ext uri="{FF2B5EF4-FFF2-40B4-BE49-F238E27FC236}">
                <a16:creationId xmlns:a16="http://schemas.microsoft.com/office/drawing/2014/main" id="{979F6CF6-33EF-8402-6821-58F8B7E0592B}"/>
              </a:ext>
            </a:extLst>
          </p:cNvPr>
          <p:cNvSpPr txBox="1"/>
          <p:nvPr/>
        </p:nvSpPr>
        <p:spPr>
          <a:xfrm>
            <a:off x="1820489" y="15720867"/>
            <a:ext cx="5222723" cy="923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30" tIns="45715" rIns="91430" bIns="45715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5400" b="1">
                <a:solidFill>
                  <a:schemeClr val="bg1">
                    <a:lumMod val="95000"/>
                  </a:schemeClr>
                </a:solidFill>
                <a:latin typeface="DB Heavent" panose="02000506060000020004" pitchFamily="2" charset="-34"/>
                <a:ea typeface="+mn-lt"/>
                <a:cs typeface="DB Heavent" panose="02000506060000020004" pitchFamily="2" charset="-34"/>
              </a:rPr>
              <a:t>Experiment &amp; Results</a:t>
            </a:r>
            <a:endParaRPr lang="en-US" sz="5400" b="1">
              <a:solidFill>
                <a:schemeClr val="bg1">
                  <a:lumMod val="95000"/>
                </a:schemeClr>
              </a:solidFill>
              <a:latin typeface="DB Heavent" panose="02000506060000020004" pitchFamily="2" charset="-34"/>
              <a:cs typeface="DB Heavent" panose="02000506060000020004" pitchFamily="2" charset="-34"/>
            </a:endParaRPr>
          </a:p>
        </p:txBody>
      </p:sp>
      <p:pic>
        <p:nvPicPr>
          <p:cNvPr id="49" name="Picture 6" descr="A machine with a green strip&#10;&#10;Description automatically generated">
            <a:extLst>
              <a:ext uri="{FF2B5EF4-FFF2-40B4-BE49-F238E27FC236}">
                <a16:creationId xmlns:a16="http://schemas.microsoft.com/office/drawing/2014/main" id="{93B6A685-858D-D52A-592F-CED368994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8220" y="17025873"/>
            <a:ext cx="5748542" cy="325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8" descr="A computer screen shot of a machine&#10;&#10;Description automatically generated">
            <a:extLst>
              <a:ext uri="{FF2B5EF4-FFF2-40B4-BE49-F238E27FC236}">
                <a16:creationId xmlns:a16="http://schemas.microsoft.com/office/drawing/2014/main" id="{801E80F1-F44E-7FBF-C020-6FD45B37A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669" y="17018776"/>
            <a:ext cx="5716500" cy="323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รูปภาพประกอบด้วย เครื่องชั่งจำลอ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D2720961-1597-1C65-1C3B-A676D48C2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5947" y="9309880"/>
            <a:ext cx="8939245" cy="636530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1" name="TextBox 12">
            <a:extLst>
              <a:ext uri="{FF2B5EF4-FFF2-40B4-BE49-F238E27FC236}">
                <a16:creationId xmlns:a16="http://schemas.microsoft.com/office/drawing/2014/main" id="{54ED52C1-C918-7CE5-3B56-D30BABEE9B04}"/>
              </a:ext>
            </a:extLst>
          </p:cNvPr>
          <p:cNvSpPr txBox="1"/>
          <p:nvPr/>
        </p:nvSpPr>
        <p:spPr>
          <a:xfrm>
            <a:off x="8638947" y="16358435"/>
            <a:ext cx="1642395" cy="7078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30" tIns="45715" rIns="91430" bIns="45715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b="1" i="0" u="none" strike="noStrike">
                <a:solidFill>
                  <a:schemeClr val="bg1">
                    <a:lumMod val="95000"/>
                  </a:schemeClr>
                </a:solidFill>
                <a:effectLst/>
                <a:latin typeface="DB Heavent" panose="02000506060000020004" pitchFamily="2" charset="-34"/>
                <a:cs typeface="DB Heavent" panose="02000506060000020004" pitchFamily="2" charset="-34"/>
              </a:rPr>
              <a:t>Software</a:t>
            </a:r>
            <a:endParaRPr lang="en-US" sz="4000" b="1">
              <a:solidFill>
                <a:schemeClr val="bg1">
                  <a:lumMod val="95000"/>
                </a:schemeClr>
              </a:solidFill>
              <a:latin typeface="DB Heavent" panose="02000506060000020004" pitchFamily="2" charset="-34"/>
              <a:cs typeface="DB Heavent" panose="02000506060000020004" pitchFamily="2" charset="-34"/>
            </a:endParaRPr>
          </a:p>
        </p:txBody>
      </p:sp>
      <p:sp>
        <p:nvSpPr>
          <p:cNvPr id="1042" name="TextBox 12">
            <a:extLst>
              <a:ext uri="{FF2B5EF4-FFF2-40B4-BE49-F238E27FC236}">
                <a16:creationId xmlns:a16="http://schemas.microsoft.com/office/drawing/2014/main" id="{6722F169-BBC0-61FB-BFFD-7391AA0B1E92}"/>
              </a:ext>
            </a:extLst>
          </p:cNvPr>
          <p:cNvSpPr txBox="1"/>
          <p:nvPr/>
        </p:nvSpPr>
        <p:spPr>
          <a:xfrm>
            <a:off x="1971245" y="16607413"/>
            <a:ext cx="2128315" cy="7078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30" tIns="45715" rIns="91430" bIns="45715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b="1" i="0" u="none" strike="noStrike">
                <a:solidFill>
                  <a:schemeClr val="bg1">
                    <a:lumMod val="95000"/>
                  </a:schemeClr>
                </a:solidFill>
                <a:effectLst/>
                <a:latin typeface="DB Heavent" panose="02000506060000020004" pitchFamily="2" charset="-34"/>
                <a:cs typeface="DB Heavent" panose="02000506060000020004" pitchFamily="2" charset="-34"/>
              </a:rPr>
              <a:t>Hardware</a:t>
            </a:r>
            <a:endParaRPr lang="en-US" sz="6600" b="1">
              <a:solidFill>
                <a:schemeClr val="bg1">
                  <a:lumMod val="95000"/>
                </a:schemeClr>
              </a:solidFill>
              <a:latin typeface="DB Heavent" panose="02000506060000020004" pitchFamily="2" charset="-34"/>
              <a:cs typeface="DB Heavent" panose="02000506060000020004" pitchFamily="2" charset="-34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F8CEC6D-5257-8352-3B2E-C7B10B2CEA21}"/>
              </a:ext>
            </a:extLst>
          </p:cNvPr>
          <p:cNvSpPr/>
          <p:nvPr/>
        </p:nvSpPr>
        <p:spPr>
          <a:xfrm>
            <a:off x="2898022" y="27462020"/>
            <a:ext cx="6520297" cy="2161660"/>
          </a:xfrm>
          <a:prstGeom prst="roundRect">
            <a:avLst>
              <a:gd name="adj" fmla="val 3460"/>
            </a:avLst>
          </a:prstGeom>
          <a:gradFill>
            <a:gsLst>
              <a:gs pos="0">
                <a:srgbClr val="034661"/>
              </a:gs>
              <a:gs pos="100000">
                <a:srgbClr val="062E51"/>
              </a:gs>
            </a:gsLst>
            <a:lin ang="0" scaled="0"/>
          </a:gradFill>
          <a:ln>
            <a:noFill/>
          </a:ln>
          <a:effectLst>
            <a:outerShdw blurRad="508000" dist="292100" dir="2040000" sx="98000" sy="98000" algn="t" rotWithShape="0">
              <a:prstClr val="black">
                <a:alpha val="38000"/>
              </a:prst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3D9B4F4-49FA-7804-21CD-D050F15B994E}"/>
              </a:ext>
            </a:extLst>
          </p:cNvPr>
          <p:cNvSpPr txBox="1"/>
          <p:nvPr/>
        </p:nvSpPr>
        <p:spPr>
          <a:xfrm>
            <a:off x="2966250" y="27573359"/>
            <a:ext cx="6383842" cy="19389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30" tIns="45715" rIns="91430" bIns="45715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thaiDist"/>
            <a:r>
              <a:rPr lang="th-TH" sz="3000" b="1">
                <a:solidFill>
                  <a:schemeClr val="bg1">
                    <a:lumMod val="9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นายฉัตรพัฒน์ 	สุขพันธ์อ่ำ </a:t>
            </a:r>
            <a:r>
              <a:rPr lang="en-US" sz="3000" b="1">
                <a:solidFill>
                  <a:schemeClr val="bg1">
                    <a:lumMod val="9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		66340500010	</a:t>
            </a:r>
            <a:r>
              <a:rPr lang="th-TH" sz="3000" b="1">
                <a:solidFill>
                  <a:schemeClr val="bg1">
                    <a:lumMod val="9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ปี </a:t>
            </a:r>
            <a:r>
              <a:rPr lang="en-US" sz="3000" b="1">
                <a:solidFill>
                  <a:schemeClr val="bg1">
                    <a:lumMod val="9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2</a:t>
            </a:r>
            <a:endParaRPr lang="en-US" sz="3000" b="1" i="0">
              <a:solidFill>
                <a:schemeClr val="bg1">
                  <a:lumMod val="95000"/>
                </a:schemeClr>
              </a:solidFill>
              <a:effectLst/>
              <a:latin typeface="DB Heavent" panose="02000506060000020004" pitchFamily="2" charset="-34"/>
              <a:cs typeface="DB Heavent" panose="02000506060000020004" pitchFamily="2" charset="-34"/>
            </a:endParaRPr>
          </a:p>
          <a:p>
            <a:pPr algn="thaiDist"/>
            <a:r>
              <a:rPr lang="th-TH" sz="3000" b="1" i="0">
                <a:solidFill>
                  <a:schemeClr val="bg1">
                    <a:lumMod val="95000"/>
                  </a:schemeClr>
                </a:solidFill>
                <a:effectLst/>
                <a:latin typeface="DB Heavent" panose="02000506060000020004" pitchFamily="2" charset="-34"/>
                <a:cs typeface="DB Heavent" panose="02000506060000020004" pitchFamily="2" charset="-34"/>
              </a:rPr>
              <a:t>นายภูมิภัทร 		งามเผือก </a:t>
            </a:r>
            <a:r>
              <a:rPr lang="en-US" sz="3000" b="1" i="0">
                <a:solidFill>
                  <a:schemeClr val="bg1">
                    <a:lumMod val="95000"/>
                  </a:schemeClr>
                </a:solidFill>
                <a:effectLst/>
                <a:latin typeface="DB Heavent" panose="02000506060000020004" pitchFamily="2" charset="-34"/>
                <a:cs typeface="DB Heavent" panose="02000506060000020004" pitchFamily="2" charset="-34"/>
              </a:rPr>
              <a:t>		66340500043 	</a:t>
            </a:r>
            <a:r>
              <a:rPr lang="th-TH" sz="3000" b="1" i="0">
                <a:solidFill>
                  <a:schemeClr val="bg1">
                    <a:lumMod val="95000"/>
                  </a:schemeClr>
                </a:solidFill>
                <a:effectLst/>
                <a:latin typeface="DB Heavent" panose="02000506060000020004" pitchFamily="2" charset="-34"/>
                <a:cs typeface="DB Heavent" panose="02000506060000020004" pitchFamily="2" charset="-34"/>
              </a:rPr>
              <a:t>ปี</a:t>
            </a:r>
            <a:r>
              <a:rPr lang="th-TH" sz="3000" b="1">
                <a:solidFill>
                  <a:schemeClr val="bg1">
                    <a:lumMod val="9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 </a:t>
            </a:r>
            <a:r>
              <a:rPr lang="en-US" sz="3000" b="1">
                <a:solidFill>
                  <a:schemeClr val="bg1">
                    <a:lumMod val="9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2</a:t>
            </a:r>
            <a:endParaRPr lang="th-TH" sz="3000" b="1" i="0">
              <a:solidFill>
                <a:schemeClr val="bg1">
                  <a:lumMod val="95000"/>
                </a:schemeClr>
              </a:solidFill>
              <a:effectLst/>
              <a:latin typeface="DB Heavent" panose="02000506060000020004" pitchFamily="2" charset="-34"/>
              <a:cs typeface="DB Heavent" panose="02000506060000020004" pitchFamily="2" charset="-34"/>
            </a:endParaRPr>
          </a:p>
          <a:p>
            <a:pPr algn="thaiDist"/>
            <a:r>
              <a:rPr lang="th-TH" sz="3000" b="1" i="0">
                <a:solidFill>
                  <a:schemeClr val="bg1">
                    <a:lumMod val="95000"/>
                  </a:schemeClr>
                </a:solidFill>
                <a:effectLst/>
                <a:latin typeface="DB Heavent" panose="02000506060000020004" pitchFamily="2" charset="-34"/>
                <a:cs typeface="DB Heavent" panose="02000506060000020004" pitchFamily="2" charset="-34"/>
              </a:rPr>
              <a:t>นายภูษ</a:t>
            </a:r>
            <a:r>
              <a:rPr lang="th-TH" sz="3000" b="1">
                <a:solidFill>
                  <a:schemeClr val="bg1">
                    <a:lumMod val="9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ิญ 		ประเสริฐสม </a:t>
            </a:r>
            <a:r>
              <a:rPr lang="en-US" sz="3000" b="1">
                <a:solidFill>
                  <a:schemeClr val="bg1">
                    <a:lumMod val="9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		66340500045	</a:t>
            </a:r>
            <a:r>
              <a:rPr lang="th-TH" sz="3000" b="1">
                <a:solidFill>
                  <a:schemeClr val="bg1">
                    <a:lumMod val="9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ปี </a:t>
            </a:r>
            <a:r>
              <a:rPr lang="en-US" sz="3000" b="1">
                <a:solidFill>
                  <a:schemeClr val="bg1">
                    <a:lumMod val="9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2</a:t>
            </a:r>
          </a:p>
          <a:p>
            <a:pPr algn="thaiDist"/>
            <a:r>
              <a:rPr lang="th-TH" sz="3000" b="1">
                <a:solidFill>
                  <a:schemeClr val="bg1">
                    <a:lumMod val="9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นายวิชาญ 		วิชญานุภาพ </a:t>
            </a:r>
            <a:r>
              <a:rPr lang="en-US" sz="3000" b="1">
                <a:solidFill>
                  <a:schemeClr val="bg1">
                    <a:lumMod val="9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	66340500051	</a:t>
            </a:r>
            <a:r>
              <a:rPr lang="th-TH" sz="3000" b="1">
                <a:solidFill>
                  <a:schemeClr val="bg1">
                    <a:lumMod val="9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ปี </a:t>
            </a:r>
            <a:r>
              <a:rPr lang="en-US" sz="3000" b="1">
                <a:solidFill>
                  <a:schemeClr val="bg1">
                    <a:lumMod val="9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2</a:t>
            </a:r>
          </a:p>
        </p:txBody>
      </p:sp>
      <p:pic>
        <p:nvPicPr>
          <p:cNvPr id="21" name="รูปภาพ 20">
            <a:extLst>
              <a:ext uri="{FF2B5EF4-FFF2-40B4-BE49-F238E27FC236}">
                <a16:creationId xmlns:a16="http://schemas.microsoft.com/office/drawing/2014/main" id="{7CA9643A-947B-8273-FD56-BDB4405241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34361" y="17342186"/>
            <a:ext cx="5222724" cy="2942533"/>
          </a:xfrm>
          <a:prstGeom prst="rect">
            <a:avLst/>
          </a:prstGeom>
        </p:spPr>
      </p:pic>
      <p:sp>
        <p:nvSpPr>
          <p:cNvPr id="22" name="TextBox 12">
            <a:extLst>
              <a:ext uri="{FF2B5EF4-FFF2-40B4-BE49-F238E27FC236}">
                <a16:creationId xmlns:a16="http://schemas.microsoft.com/office/drawing/2014/main" id="{14BDF91F-8846-014D-BEC7-BF4D55128DB7}"/>
              </a:ext>
            </a:extLst>
          </p:cNvPr>
          <p:cNvSpPr txBox="1"/>
          <p:nvPr/>
        </p:nvSpPr>
        <p:spPr>
          <a:xfrm>
            <a:off x="1635215" y="20284720"/>
            <a:ext cx="7079454" cy="2400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30" tIns="45715" rIns="91430" bIns="45715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thaiDist"/>
            <a:r>
              <a:rPr lang="th-TH" sz="3000" b="0" i="0" u="none" strike="noStrike">
                <a:solidFill>
                  <a:schemeClr val="bg1">
                    <a:lumMod val="95000"/>
                  </a:schemeClr>
                </a:solidFill>
                <a:effectLst/>
                <a:latin typeface="DB Heavent" panose="02000506060000020004" pitchFamily="2" charset="-34"/>
                <a:cs typeface="DB Heavent" panose="02000506060000020004" pitchFamily="2" charset="-34"/>
              </a:rPr>
              <a:t>	โดยกิจกรรมนี้จะเป็นกิจกรรมที่ผู้เข้าชมสามารถเข้าร่วมกิจกรรมนี้ก็จะได้พวงกุญแจไม้ที่มีการสลักข้อความของผู้เข้าชมที่ได้ทำการวาดไว้ซึ่งกิจกรรมนี้จะมีขั้นตอนการร่วมกิจกรรมทั้งหมด 4 ขั้นตอน ที่จะได้เล่นกิจกรรมนี้ </a:t>
            </a:r>
          </a:p>
          <a:p>
            <a:pPr algn="l"/>
            <a:endParaRPr lang="en-US" sz="3000">
              <a:solidFill>
                <a:schemeClr val="bg1">
                  <a:lumMod val="95000"/>
                </a:schemeClr>
              </a:solidFill>
              <a:latin typeface="DB Heavent" panose="02000506060000020004" pitchFamily="2" charset="-34"/>
              <a:cs typeface="DB Heavent" panose="02000506060000020004" pitchFamily="2" charset="-34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3FF21F8-76A2-9509-A547-6BFBA5B4BEA7}"/>
              </a:ext>
            </a:extLst>
          </p:cNvPr>
          <p:cNvGrpSpPr/>
          <p:nvPr/>
        </p:nvGrpSpPr>
        <p:grpSpPr>
          <a:xfrm>
            <a:off x="13249033" y="4248486"/>
            <a:ext cx="7074289" cy="5974670"/>
            <a:chOff x="13410626" y="4254744"/>
            <a:chExt cx="6746807" cy="5831127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5C87506-FE85-2EA2-1FCE-E936BD5B5CD0}"/>
                </a:ext>
              </a:extLst>
            </p:cNvPr>
            <p:cNvGrpSpPr/>
            <p:nvPr/>
          </p:nvGrpSpPr>
          <p:grpSpPr>
            <a:xfrm>
              <a:off x="13410626" y="5231701"/>
              <a:ext cx="6746807" cy="4854170"/>
              <a:chOff x="13410626" y="4110829"/>
              <a:chExt cx="6746807" cy="4854170"/>
            </a:xfrm>
          </p:grpSpPr>
          <p:pic>
            <p:nvPicPr>
              <p:cNvPr id="35" name="Picture 34" descr="A screenshot of a computer screen&#10;&#10;Description automatically generated">
                <a:extLst>
                  <a:ext uri="{FF2B5EF4-FFF2-40B4-BE49-F238E27FC236}">
                    <a16:creationId xmlns:a16="http://schemas.microsoft.com/office/drawing/2014/main" id="{D674F169-284E-D81F-B147-6A3F69658C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rcRect l="5391" t="15331" r="1708" b="19963"/>
              <a:stretch/>
            </p:blipFill>
            <p:spPr>
              <a:xfrm>
                <a:off x="13410626" y="4110829"/>
                <a:ext cx="6746807" cy="2643313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37" name="Picture 36" descr="A screenshot of a graph&#10;&#10;Description automatically generated">
                <a:extLst>
                  <a:ext uri="{FF2B5EF4-FFF2-40B4-BE49-F238E27FC236}">
                    <a16:creationId xmlns:a16="http://schemas.microsoft.com/office/drawing/2014/main" id="{5E850297-0D9A-2327-3CF0-E54C239FAA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rcRect l="1957" t="21063" r="2649" b="22651"/>
              <a:stretch/>
            </p:blipFill>
            <p:spPr>
              <a:xfrm>
                <a:off x="13410626" y="6725750"/>
                <a:ext cx="6746807" cy="2239249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  <p:pic>
          <p:nvPicPr>
            <p:cNvPr id="40" name="Picture 39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4D8D442F-B833-03DF-D6BA-207F04EC9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 l="17930" t="-272" r="16610" b="83058"/>
            <a:stretch/>
          </p:blipFill>
          <p:spPr>
            <a:xfrm>
              <a:off x="13410626" y="4254744"/>
              <a:ext cx="6746807" cy="9980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36" name="TextBox 12">
            <a:extLst>
              <a:ext uri="{FF2B5EF4-FFF2-40B4-BE49-F238E27FC236}">
                <a16:creationId xmlns:a16="http://schemas.microsoft.com/office/drawing/2014/main" id="{2622034E-69A5-727D-C104-D9901A446C68}"/>
              </a:ext>
            </a:extLst>
          </p:cNvPr>
          <p:cNvSpPr txBox="1"/>
          <p:nvPr/>
        </p:nvSpPr>
        <p:spPr>
          <a:xfrm>
            <a:off x="9417208" y="20297368"/>
            <a:ext cx="10229899" cy="147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30" tIns="45715" rIns="91430" bIns="45715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thaiDist"/>
            <a:r>
              <a:rPr lang="th-TH" sz="3000" b="0" i="0" u="none" strike="noStrike">
                <a:solidFill>
                  <a:schemeClr val="bg1">
                    <a:lumMod val="95000"/>
                  </a:schemeClr>
                </a:solidFill>
                <a:effectLst/>
                <a:latin typeface="DB Heavent" panose="02000506060000020004" pitchFamily="2" charset="-34"/>
                <a:cs typeface="DB Heavent" panose="02000506060000020004" pitchFamily="2" charset="-34"/>
              </a:rPr>
              <a:t>	</a:t>
            </a:r>
            <a:r>
              <a:rPr lang="th-TH" sz="3000" b="0" i="0">
                <a:solidFill>
                  <a:schemeClr val="bg1">
                    <a:lumMod val="95000"/>
                  </a:schemeClr>
                </a:solidFill>
                <a:effectLst/>
                <a:latin typeface="DB Heavent" panose="02000506060000020004" pitchFamily="2" charset="-34"/>
                <a:cs typeface="DB Heavent" panose="02000506060000020004" pitchFamily="2" charset="-34"/>
              </a:rPr>
              <a:t>ซึ่งเป็น </a:t>
            </a:r>
            <a:r>
              <a:rPr lang="en-US" sz="3000" b="0" i="0">
                <a:solidFill>
                  <a:schemeClr val="bg1">
                    <a:lumMod val="95000"/>
                  </a:schemeClr>
                </a:solidFill>
                <a:effectLst/>
                <a:latin typeface="DB Heavent" panose="02000506060000020004" pitchFamily="2" charset="-34"/>
                <a:cs typeface="DB Heavent" panose="02000506060000020004" pitchFamily="2" charset="-34"/>
              </a:rPr>
              <a:t>Software</a:t>
            </a:r>
            <a:r>
              <a:rPr lang="th-TH" sz="3000" b="0" i="0">
                <a:solidFill>
                  <a:schemeClr val="bg1">
                    <a:lumMod val="95000"/>
                  </a:schemeClr>
                </a:solidFill>
                <a:effectLst/>
                <a:latin typeface="DB Heavent" panose="02000506060000020004" pitchFamily="2" charset="-34"/>
                <a:cs typeface="DB Heavent" panose="02000506060000020004" pitchFamily="2" charset="-34"/>
              </a:rPr>
              <a:t> สำหรับตรวจสอบสภาพการทำงานของสื่อการเรียนรู้โดยใช้ </a:t>
            </a:r>
            <a:r>
              <a:rPr lang="en-US" sz="3000" b="0" i="0">
                <a:solidFill>
                  <a:schemeClr val="bg1">
                    <a:lumMod val="95000"/>
                  </a:schemeClr>
                </a:solidFill>
                <a:effectLst/>
                <a:latin typeface="DB Heavent" panose="02000506060000020004" pitchFamily="2" charset="-34"/>
                <a:cs typeface="DB Heavent" panose="02000506060000020004" pitchFamily="2" charset="-34"/>
              </a:rPr>
              <a:t>Sensor</a:t>
            </a:r>
            <a:r>
              <a:rPr lang="th-TH" sz="3000" b="0" i="0">
                <a:solidFill>
                  <a:schemeClr val="bg1">
                    <a:lumMod val="95000"/>
                  </a:schemeClr>
                </a:solidFill>
                <a:effectLst/>
                <a:latin typeface="DB Heavent" panose="02000506060000020004" pitchFamily="2" charset="-34"/>
                <a:cs typeface="DB Heavent" panose="02000506060000020004" pitchFamily="2" charset="-34"/>
              </a:rPr>
              <a:t> ที่ติดตั้งอยู่ทั่วสื่อ และมี </a:t>
            </a:r>
            <a:r>
              <a:rPr lang="en-US" sz="3000" b="0" i="0">
                <a:solidFill>
                  <a:schemeClr val="bg1">
                    <a:lumMod val="95000"/>
                  </a:schemeClr>
                </a:solidFill>
                <a:effectLst/>
                <a:latin typeface="DB Heavent" panose="02000506060000020004" pitchFamily="2" charset="-34"/>
                <a:cs typeface="DB Heavent" panose="02000506060000020004" pitchFamily="2" charset="-34"/>
              </a:rPr>
              <a:t>Log</a:t>
            </a:r>
            <a:r>
              <a:rPr lang="th-TH" sz="3000" b="0" i="0">
                <a:solidFill>
                  <a:schemeClr val="bg1">
                    <a:lumMod val="95000"/>
                  </a:schemeClr>
                </a:solidFill>
                <a:effectLst/>
                <a:latin typeface="DB Heavent" panose="02000506060000020004" pitchFamily="2" charset="-34"/>
                <a:cs typeface="DB Heavent" panose="02000506060000020004" pitchFamily="2" charset="-34"/>
              </a:rPr>
              <a:t> สำหรับเก็บข้อมูลย้อนหลังของสื่อการเรียนรู้ที่ทำงานผิดพลาด โดยที่คัวเครื่องสามารถจะระบุจุดที่เกิดความเสียหายได้อย่างแม่นยำตามที่ได้กำหนดไว้</a:t>
            </a:r>
            <a:endParaRPr lang="en-US" sz="3000">
              <a:solidFill>
                <a:schemeClr val="bg1">
                  <a:lumMod val="95000"/>
                </a:schemeClr>
              </a:solidFill>
              <a:latin typeface="DB Heavent" panose="02000506060000020004" pitchFamily="2" charset="-34"/>
              <a:cs typeface="DB Heavent" panose="02000506060000020004" pitchFamily="2" charset="-34"/>
            </a:endParaRPr>
          </a:p>
        </p:txBody>
      </p:sp>
      <p:pic>
        <p:nvPicPr>
          <p:cNvPr id="52" name="Picture 51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D8FBC1FB-CBF5-88CE-2035-B806CBDF860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3301" y="27677790"/>
            <a:ext cx="2030365" cy="2030365"/>
          </a:xfrm>
          <a:prstGeom prst="rect">
            <a:avLst/>
          </a:prstGeom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92EB9A23-2D32-4C47-85F6-9364FFACC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213883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5CB2894C-9128-1DB4-DC7E-FE42E9869BE6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73057" t="6965" r="4093" b="45314"/>
          <a:stretch/>
        </p:blipFill>
        <p:spPr>
          <a:xfrm>
            <a:off x="17442491" y="22776376"/>
            <a:ext cx="2909697" cy="3418442"/>
          </a:xfrm>
          <a:prstGeom prst="rect">
            <a:avLst/>
          </a:prstGeom>
          <a:ln>
            <a:noFill/>
          </a:ln>
          <a:effectLst>
            <a:outerShdw blurRad="292100" dist="139700" dir="2700000" sx="97000" sy="97000" algn="tl" rotWithShape="0">
              <a:srgbClr val="333333">
                <a:alpha val="67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8256458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473</Words>
  <Application>Microsoft Office PowerPoint</Application>
  <PresentationFormat>Custom</PresentationFormat>
  <Paragraphs>19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Aptos</vt:lpstr>
      <vt:lpstr>Aptos Display</vt:lpstr>
      <vt:lpstr>Arial</vt:lpstr>
      <vt:lpstr>Calibri</vt:lpstr>
      <vt:lpstr>DB Heavent</vt:lpstr>
      <vt:lpstr>Sarabun</vt:lpstr>
      <vt:lpstr>ธีมของ Office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jariya sangpech</dc:creator>
  <cp:lastModifiedBy>BHUMIPAT NGAMPHUEAK</cp:lastModifiedBy>
  <cp:revision>1</cp:revision>
  <dcterms:created xsi:type="dcterms:W3CDTF">2024-12-20T14:08:38Z</dcterms:created>
  <dcterms:modified xsi:type="dcterms:W3CDTF">2025-01-15T12:59:37Z</dcterms:modified>
</cp:coreProperties>
</file>